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notesMasterIdLst>
    <p:notesMasterId r:id="rId30"/>
  </p:notesMasterIdLst>
  <p:sldSz cx="35112960" cy="19751040"/>
  <p:notesSz cx="19751040" cy="3511296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33" Type="http://schemas.openxmlformats.org/officeDocument/2006/relationships/theme" Target="theme/theme1.xml"/><Relationship Id="rId3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교안_2026 편지쓰기 공모전</dc:title>
  <dc:subject>Presentation</dc:subject>
  <dc:creator>mangoboard.net_53853107</dc:creator>
  <cp:lastModifiedBy>mangoboard.net_53853107</cp:lastModifiedBy>
  <cp:revision>1</cp:revision>
  <dcterms:created xsi:type="dcterms:W3CDTF">2026-04-09T06:23:14Z</dcterms:created>
  <dcterms:modified xsi:type="dcterms:W3CDTF">2026-04-09T06:23:14Z</dcterms:modified>
</cp:coreProperties>
</file>